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39" y="176069"/>
            <a:ext cx="8596668" cy="810520"/>
          </a:xfrm>
        </p:spPr>
        <p:txBody>
          <a:bodyPr>
            <a:normAutofit/>
          </a:bodyPr>
          <a:lstStyle/>
          <a:p>
            <a:pPr algn="ctr"/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PROSESE PENENTUANJ UPAH</a:t>
            </a:r>
            <a:b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(Pertemuan ke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3" y="986589"/>
            <a:ext cx="9494272" cy="635267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/>
              <a:t>       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job evaluation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objeknya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bobotnya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(job appraisal)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objeknya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. Di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inormasi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tradisional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mempertimbangkan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actor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diuraikan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selayaknya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rankingnya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di pasar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an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diberlakukan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Perusahaan lain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layak,bahkan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melebihi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pesaing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perusahaannya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top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bertugas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moral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kata lain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suasana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tenang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gairah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d-ID" sz="2900" dirty="0"/>
              <a:t>        </a:t>
            </a:r>
          </a:p>
          <a:p>
            <a:pPr marL="265113" indent="-265113" algn="just">
              <a:lnSpc>
                <a:spcPct val="170000"/>
              </a:lnSpc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menjaring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dorongan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maju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yqang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922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21105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1105"/>
            <a:ext cx="9456821" cy="682190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didahukui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komitment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tertemtu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angka-angka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berwenang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Teknik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inteljen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beroperasi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rahasia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Batasan-Batasan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validitas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reabilitas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sungguh-sungguh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profil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lain.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diposisikan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profil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rata-rata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Perusahaan-Perusahaan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Bila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menghendaki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dipertahankannya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parapegawai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rata-rata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Perusahaan lain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Bila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rata-rata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Perusahaan lain.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Keputusan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Dari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lain-lain.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42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6B726-A532-1A2A-F813-F72D10E1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09074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C6376-FD9B-BABF-8D32-EEF191B44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1" y="409075"/>
            <a:ext cx="10371221" cy="729113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B. KOMPENSASI KEAMANAN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Samsudin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(2005: 203)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600" i="1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takut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Handoko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Samsudin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) 2005:203)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: “Program-program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lain: a)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mesin-mesin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alat-alat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pengaman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b)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lebihbaik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c)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lay-out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pabrik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d)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lantai-lantai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tangga-tangga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lerengan-lerengan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dijaga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air,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oli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e)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pemeliharaan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pabrik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f)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larangan-alarangan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g)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mendidik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h)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mrmbrntuk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komete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memecahkan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       Maslow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mengatakan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asset Masyarakat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Masyarakat an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usaha-usaha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profesionalisme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(SDM),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unit SDM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berkewajiban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: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diharuskan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oleh UU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diharuskan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tegas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6389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50D36-21F2-F017-A84D-A510D2EF3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60947"/>
          </a:xfrm>
        </p:spPr>
        <p:txBody>
          <a:bodyPr>
            <a:normAutofit fontScale="90000"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C2A43-E497-7687-2D4A-2FAD72DC3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96" y="476168"/>
            <a:ext cx="9577136" cy="670668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disimpulkan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Kesehatan.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selamat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penderitaan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kerusakan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aspek-aspek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kebakaran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ketahutan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listrik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terpotong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patah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tulang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penglihatan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pendengaran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dihubungkan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perlengkapan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pemeliharaan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Latihan.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Kesehatan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gangguan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mental,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emosi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Kesehatan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factor-factor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stress,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emosi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gangguan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76717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EDDD-A0B8-EC03-241D-83D785E3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93295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B75A0-91C1-46E2-6454-7F793A26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493295"/>
            <a:ext cx="9901990" cy="700237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esejahteraan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meninmgkatkannya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1970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sejak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Januari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1070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a)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b)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memadamkan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kebakaran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c)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peledakan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menyelamatkan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kebakaran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kejadian-kejadian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berbahaya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e)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pertolongan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F)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alat-alat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perlindungan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g)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timbulnya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menyebar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suhu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kelembaban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kotoran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asep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gas,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hembusan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cuaca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sinar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radiasi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getaran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h)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timbulnya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akibat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psikis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peracunan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infeksi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penularan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j)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menyelenggarakan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suhu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lembab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kebersihan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Kesehatan,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ketertiban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k)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menyelenggarakan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penyegaran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l)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kebersihan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Kesehatan,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ketertiban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m)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keserasian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n)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mengamankan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memperlancar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pengangkutan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orang, Binatang,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o)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mengamankan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bangunan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mengamankan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memperlancar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bongkar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perlakuan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q)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mengarah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listrik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berbahaya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34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6D0BA-E42C-7EA7-21D0-874126F15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3137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43287-C9A6-C03B-D925-64E1A5E26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33137"/>
            <a:ext cx="9541042" cy="6882063"/>
          </a:xfrm>
        </p:spPr>
        <p:txBody>
          <a:bodyPr>
            <a:normAutofit fontScale="92500" lnSpcReduction="20000"/>
          </a:bodyPr>
          <a:lstStyle/>
          <a:p>
            <a:pPr marL="265113" indent="-265113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r)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Menyesuaikan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menyempurnakan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pengamanan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bahaya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kecelakaannya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bertambah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dilihat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kacamata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manajemn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SDM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peninkatan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mengeluarkan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dana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mencapainya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dituangkan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(PP)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Per. 05/MEN/1996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(K3)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melibatkan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terintegrasi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efisien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1 PP No. per05/MEN/1996).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4 PP No. per.05/MEN/1996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41338" indent="-541338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  a.	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komitmen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K3.</a:t>
            </a:r>
          </a:p>
          <a:p>
            <a:pPr marL="541338" indent="-541338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  b.	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Merencanakan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31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0C7B4-7461-5062-DBE9-DCDF42404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48916"/>
          </a:xfrm>
        </p:spPr>
        <p:txBody>
          <a:bodyPr>
            <a:normAutofit fontScale="90000"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7A06-BB51-6198-EAC4-AB6DAC5A6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75" y="192506"/>
            <a:ext cx="9769642" cy="7026442"/>
          </a:xfrm>
        </p:spPr>
        <p:txBody>
          <a:bodyPr>
            <a:normAutofit fontScale="92500"/>
          </a:bodyPr>
          <a:lstStyle/>
          <a:p>
            <a:pPr marL="806450" indent="-80645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c.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pendukung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6450" indent="-80645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d.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Mengukur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memantau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Tindakan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pencegahan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6450" indent="-80645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e.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Meninjau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K3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berkesinambungan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Pada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prinsipnya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kecelakan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lain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1)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2)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3)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keterbatasan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Lelah,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kesalahan-kesalahan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pengemudi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mementingkan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pelatihan-pelatihan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reward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perlindungan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rusak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senantiasa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kelayakan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melatih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180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D36C-85E7-581A-485B-2E1DC43E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3137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6C2B-3773-CE38-B7EB-A1AC5AA7E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1" y="433137"/>
            <a:ext cx="9685421" cy="684596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pengemudi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terampil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mengemudian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mobilnya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Akibat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kurangnya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pengemudi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gejala-gejala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kerusakan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berbahaya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dijalankan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dijalankan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mengakibatkan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ventilasinya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iklim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psikologis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interaksi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lain.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teamwork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pendekatan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membenahi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mengganggu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terwujudnya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pemeliharaan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ditanamkan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pembinaan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keselamatan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perusahan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menderita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absensi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menurun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pengobatan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masker,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sarung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tutup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mulut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dibawah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Perusahaan).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2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70079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4" y="324853"/>
            <a:ext cx="9152133" cy="7351293"/>
          </a:xfrm>
        </p:spPr>
        <p:txBody>
          <a:bodyPr>
            <a:normAutofit fontScale="92500" lnSpcReduction="20000"/>
          </a:bodyPr>
          <a:lstStyle/>
          <a:p>
            <a:pPr marL="360363" indent="-360363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sekurang-kurangnya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kompetisinya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</a:p>
          <a:p>
            <a:pPr marL="360363" indent="-360363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4. 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memperbaiki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loyalitas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dedikasi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  <a:endParaRPr lang="id-ID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7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 Bila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terendah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(minimum)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selisih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sekitar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25-30%,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dihitung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terendah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terpenting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jawabnya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Rp540.000,00,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675.000,00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seterusnya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minimum 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>
                <a:latin typeface="Arial" panose="020B0604020202020204" pitchFamily="34" charset="0"/>
                <a:cs typeface="Arial" panose="020B0604020202020204" pitchFamily="34" charset="0"/>
              </a:rPr>
              <a:t>dibawah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top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Rp2.457.000,00 (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top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manejer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ditambah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bentuk-bentuk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kebijaksanaannya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20%-40%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masing-masing. Dari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20%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minimum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Rp108.000,00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maksimum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ditambah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2%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Rp135.000,00.</a:t>
            </a:r>
            <a:endParaRPr lang="id-ID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7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>
              <a:buNone/>
            </a:pPr>
            <a:r>
              <a:rPr lang="id-ID" sz="2000" dirty="0"/>
              <a:t>        </a:t>
            </a:r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07519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1668"/>
            <a:ext cx="8596668" cy="695459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529388"/>
            <a:ext cx="10443409" cy="672565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sz="2600" dirty="0"/>
              <a:t>      </a:t>
            </a:r>
            <a:r>
              <a:rPr lang="en-US" sz="2600" dirty="0"/>
              <a:t>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20%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Rp495.000,00.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20%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dimaksudkan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lain,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2-%-40%.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saydam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(2000;235)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id-ID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harian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disepakati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belah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Saydam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(2000:235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mingguan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kesepakatan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Bersama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angkat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di Pelabuhan,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cleaning service,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oleh para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juru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tukang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bangunan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digolongkan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golongan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sitetapkan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jam,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minggu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lamanya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kerjannya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2)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(output).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unit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perpotongan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meter, liter, dan kilogram.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dasarkan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lamanya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mengerjakannya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3)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system Borongan.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Borongan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volume/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dan lama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mengerjakan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system Borongan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rumit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lama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mengerjakan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menyelesaikannya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2005)</a:t>
            </a:r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2811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7882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4" y="537850"/>
            <a:ext cx="9785734" cy="67292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2. Proses </a:t>
            </a:r>
            <a:r>
              <a:rPr lang="en-US" b="1" dirty="0" err="1"/>
              <a:t>Penentuan</a:t>
            </a:r>
            <a:r>
              <a:rPr lang="en-US" b="1" dirty="0"/>
              <a:t> </a:t>
            </a:r>
            <a:r>
              <a:rPr lang="en-US" b="1" dirty="0" err="1"/>
              <a:t>Upah</a:t>
            </a:r>
            <a:endParaRPr lang="en-US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dibidang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MSDM,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(2005: 376)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“Salah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internal equity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external equity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Internal equity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dipersepsi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input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Perusahaan.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External equity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dipersepsi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/Perusahaan.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mengusahakan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equity,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oleh Perusahaan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ditempuh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1)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3)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4)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job analysis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mendesain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mendesain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mengerjakannya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memperkirakan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pengayaan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penyederhanaan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masa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dating.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analisi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247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28411"/>
          </a:xfrm>
        </p:spPr>
        <p:txBody>
          <a:bodyPr>
            <a:normAutofit fontScale="90000"/>
          </a:bodyPr>
          <a:lstStyle/>
          <a:p>
            <a:r>
              <a:rPr lang="id-ID" sz="22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br>
              <a:rPr lang="id-ID" dirty="0"/>
            </a:b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422" y="328411"/>
            <a:ext cx="9589168" cy="735976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Adapun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konteks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personalia (personalia requirement),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alat-alat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dipergunakannya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Hasibuan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2005: 29).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(2005: 376)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landasan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kebutuhan-kebutuhan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dipikirkan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irencanakan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Langkah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diturunkan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dialokasikan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mengamati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mengadakan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interview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bukti-bukti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supervisor.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usaha-usaha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kata-kata.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daftar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kewajiban-kewajiban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kualifikasi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merinci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prndidikan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minimal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kewajiban-kewajiban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kedudukannya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Sejarah,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keterkaitannya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orientasi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efisiensi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d-ID" sz="2600" dirty="0"/>
              <a:t> </a:t>
            </a:r>
          </a:p>
          <a:p>
            <a:pPr marL="0" indent="0">
              <a:buNone/>
            </a:pPr>
            <a:r>
              <a:rPr lang="id-ID" sz="2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534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09074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167" y="409074"/>
            <a:ext cx="10732170" cy="712269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Langkah-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kegiatan-kegiatan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perilaku-perilaku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kemampuan-kemampuan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abilities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kecakapan-kecakapan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(factor-factor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kepribadian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ketangkasan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mental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Hasil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dikehendaki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efisiensi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kebutuhan-kebutuhan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diperkirakan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dirumuskan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kualifikasi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realistic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memastikan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(2005: 377)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sistematis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lain”,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mempertimbangkan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factor-factor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ketrampilan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Hasibuan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(2005: 35)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job evaluation)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sukar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ranking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 Gomes (2003: 129)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”: 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pekerjaan-pekerjaan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diklasifikasikan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pantas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pekerjaan-pekerjaan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sistematik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masing-masing.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887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21105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21105"/>
            <a:ext cx="9224656" cy="694222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dirty="0"/>
              <a:t>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pendorong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perhatikan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cocok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dikehendaki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dirasakan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ketenangan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moral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menghilangkan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memperkokoh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management relation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penyederhanaan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adminitrasi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disederhanakan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Salain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terkumpul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memperbaiki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pemindahan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promosi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menghemat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kegiatan-kegiatan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73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409074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05" y="409075"/>
            <a:ext cx="9673389" cy="6845967"/>
          </a:xfrm>
        </p:spPr>
        <p:txBody>
          <a:bodyPr>
            <a:normAutofit lnSpcReduction="10000"/>
          </a:bodyPr>
          <a:lstStyle/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mempercayai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jalannya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implementasinya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terhambat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25475" indent="-625475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a)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terbentur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Perusahaan-Perusahaan di Indonesia.</a:t>
            </a:r>
          </a:p>
          <a:p>
            <a:pPr marL="625475" indent="-625475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b) 	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menangani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dijumpai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5475" indent="-625475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c) Perusahaan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berkemampuan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konsultan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sebaik-baiknya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apparat Perusahaan.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mengakibatkan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misinformation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5475" indent="-625475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d) factor Pendidikan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mengakibatkan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sukar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dimengerti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panitia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panitia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orang-orang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akrab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dibicarakan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persepektif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sufat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mengikutsertakan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7753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95837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4" y="495836"/>
            <a:ext cx="9677450" cy="707202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di combine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(225: 378)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Perusahaan-Perusahaan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mengusahakan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mendatangi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kuesioner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formal, dan lain-lain.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internal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ranking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pasar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Hasil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diprediksi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lain,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responden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sasarannya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kementerian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profesi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Teknik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penyebaran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kuesioner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pemaksaan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enforment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didahului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komitmen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2537249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2082</TotalTime>
  <Words>3874</Words>
  <Application>Microsoft Office PowerPoint</Application>
  <PresentationFormat>Widescreen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           PROSESE PENENTUANJ UPAH                (Pertemuan ke 8)</vt:lpstr>
      <vt:lpstr>Lanjutan</vt:lpstr>
      <vt:lpstr>Lanjutan</vt:lpstr>
      <vt:lpstr>Lanjutan</vt:lpstr>
      <vt:lpstr>Lanjutan  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Muhammad Sulthon Najib</cp:lastModifiedBy>
  <cp:revision>172</cp:revision>
  <dcterms:created xsi:type="dcterms:W3CDTF">2020-10-20T12:41:48Z</dcterms:created>
  <dcterms:modified xsi:type="dcterms:W3CDTF">2025-11-17T00:19:23Z</dcterms:modified>
</cp:coreProperties>
</file>